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E4B4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0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2E84-27C7-43D6-810C-4FDE1381AD53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A68-52AE-4792-A43D-916C40837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2E84-27C7-43D6-810C-4FDE1381AD53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A68-52AE-4792-A43D-916C40837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2E84-27C7-43D6-810C-4FDE1381AD53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A68-52AE-4792-A43D-916C40837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2E84-27C7-43D6-810C-4FDE1381AD53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A68-52AE-4792-A43D-916C40837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2E84-27C7-43D6-810C-4FDE1381AD53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A68-52AE-4792-A43D-916C40837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2E84-27C7-43D6-810C-4FDE1381AD53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A68-52AE-4792-A43D-916C40837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2E84-27C7-43D6-810C-4FDE1381AD53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A68-52AE-4792-A43D-916C40837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2E84-27C7-43D6-810C-4FDE1381AD53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A68-52AE-4792-A43D-916C40837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2E84-27C7-43D6-810C-4FDE1381AD53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A68-52AE-4792-A43D-916C40837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2E84-27C7-43D6-810C-4FDE1381AD53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A68-52AE-4792-A43D-916C40837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2E84-27C7-43D6-810C-4FDE1381AD53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A68-52AE-4792-A43D-916C40837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92E84-27C7-43D6-810C-4FDE1381AD53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87A68-52AE-4792-A43D-916C40837B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276600"/>
            <a:ext cx="2438400" cy="2560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1" y="533400"/>
            <a:ext cx="2209800" cy="238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457200"/>
            <a:ext cx="2209800" cy="2457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2286000"/>
            <a:ext cx="3886200" cy="4366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 rot="12512779">
            <a:off x="5205480" y="4899495"/>
            <a:ext cx="533400" cy="2308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530/30</a:t>
            </a:r>
            <a:endParaRPr lang="en-US" sz="9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66800" y="457200"/>
            <a:ext cx="1296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STI </a:t>
            </a:r>
            <a:r>
              <a:rPr lang="en-US" dirty="0" err="1" smtClean="0"/>
              <a:t>Fortessa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FD</dc:creator>
  <cp:lastModifiedBy>FD</cp:lastModifiedBy>
  <cp:revision>1</cp:revision>
  <dcterms:created xsi:type="dcterms:W3CDTF">2015-03-20T16:23:09Z</dcterms:created>
  <dcterms:modified xsi:type="dcterms:W3CDTF">2015-03-20T16:30:17Z</dcterms:modified>
</cp:coreProperties>
</file>